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7" r:id="rId3"/>
    <p:sldId id="266" r:id="rId4"/>
    <p:sldId id="263" r:id="rId5"/>
    <p:sldId id="268" r:id="rId6"/>
    <p:sldId id="264" r:id="rId7"/>
    <p:sldId id="269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937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601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34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762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191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002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52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502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241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867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069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155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3020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428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519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695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F685A-CEFC-406D-9566-F2A5824959F3}" type="datetimeFigureOut">
              <a:rPr lang="ru-RU" smtClean="0"/>
              <a:t>25.02.2019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6542209-1941-4FCF-B8E8-1AFD7475B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325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5672" y="1905000"/>
            <a:ext cx="7536873" cy="38400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ln w="381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ПРИОРИТЕТНЫЕ НАПРАВЛЕНИЯ </a:t>
            </a:r>
          </a:p>
          <a:p>
            <a:pPr algn="ctr"/>
            <a:r>
              <a:rPr lang="ru-RU" sz="4000" b="1" dirty="0" smtClean="0">
                <a:ln w="381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ДЕЯТЕЛЬНОСТИ</a:t>
            </a:r>
          </a:p>
          <a:p>
            <a:pPr algn="ctr"/>
            <a:r>
              <a:rPr lang="ru-RU" sz="4000" b="1" dirty="0" smtClean="0">
                <a:ln w="38100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МОУ ДЕТСКОГО САДА № 11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543" y="247468"/>
            <a:ext cx="1845129" cy="13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392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443347" y="291832"/>
            <a:ext cx="1134225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ПРИОРИТЕТНЫЕ 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НАПРАВЛЕНИЯ  ДЕЯТЕЛЬНОСТИ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МОУ ДЕТСКОГО САДА № 11</a:t>
            </a:r>
          </a:p>
        </p:txBody>
      </p:sp>
      <p:sp>
        <p:nvSpPr>
          <p:cNvPr id="13" name="Блок-схема: сохраненные данные 12"/>
          <p:cNvSpPr/>
          <p:nvPr/>
        </p:nvSpPr>
        <p:spPr>
          <a:xfrm>
            <a:off x="3052942" y="1669682"/>
            <a:ext cx="3888508" cy="1535340"/>
          </a:xfrm>
          <a:prstGeom prst="flowChartOnlineStorag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ФИЗКУЛЬТУРНО-ОЗДОРОВИТЕЛЬНОЕ</a:t>
            </a:r>
          </a:p>
        </p:txBody>
      </p:sp>
      <p:sp>
        <p:nvSpPr>
          <p:cNvPr id="14" name="Блок-схема: сохраненные данные 13"/>
          <p:cNvSpPr/>
          <p:nvPr/>
        </p:nvSpPr>
        <p:spPr>
          <a:xfrm>
            <a:off x="2979051" y="3516953"/>
            <a:ext cx="3888508" cy="1396793"/>
          </a:xfrm>
          <a:prstGeom prst="flowChartOnlineStorag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ИНТЕЛЛЕКТУАЛЬНОЕ</a:t>
            </a:r>
          </a:p>
        </p:txBody>
      </p:sp>
      <p:sp>
        <p:nvSpPr>
          <p:cNvPr id="15" name="Блок-схема: сохраненные данные 14"/>
          <p:cNvSpPr/>
          <p:nvPr/>
        </p:nvSpPr>
        <p:spPr>
          <a:xfrm>
            <a:off x="3052942" y="5225677"/>
            <a:ext cx="3888508" cy="1419886"/>
          </a:xfrm>
          <a:prstGeom prst="flowChartOnlineStorag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ХУДОЖЕСТВЕННО-ЭСТЕТИЧЕСКОЕ</a:t>
            </a:r>
          </a:p>
        </p:txBody>
      </p:sp>
    </p:spTree>
    <p:extLst>
      <p:ext uri="{BB962C8B-B14F-4D97-AF65-F5344CB8AC3E}">
        <p14:creationId xmlns:p14="http://schemas.microsoft.com/office/powerpoint/2010/main" val="1213410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1920412" y="393716"/>
            <a:ext cx="6875720" cy="3118042"/>
          </a:xfrm>
          <a:prstGeom prst="down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48072" y="718039"/>
            <a:ext cx="68480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РЕАЛИЗАЦИЯ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ФИЗКУЛЬТУРНО-ОЗДОРОВИТЕЛЬНОГО НАПРАВЛЕНИЯ</a:t>
            </a:r>
            <a:endParaRPr lang="ru-RU" sz="2400" b="1" dirty="0">
              <a:ln w="22225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8556" y="3423142"/>
            <a:ext cx="4331855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ФОРМИРОВАНИЕ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НАЧАЛЬНЫХ ПРЕДСТАВЛЕНИЙ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 ЗДОРОВОМ ОБРАЗЕ ЖИЗНИ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1064" y="4969843"/>
            <a:ext cx="4451929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ВЗАИМОДЕЙСТВИЕ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С РОДИТЕЛЯМИ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40458" y="4960984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ДОПОЛНИТЕЛЬНЫЕ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ОБРАЗОВАТЕЛЬНЫЕ УСЛУГИ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6558" y="3433576"/>
            <a:ext cx="3805382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ФИЗИЧЕСКАЯ КУЛЬТУРА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064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5693">
            <a:off x="5901956" y="425040"/>
            <a:ext cx="2440511" cy="1879848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1362">
            <a:off x="2499623" y="619411"/>
            <a:ext cx="2605431" cy="1894396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905" y="2468862"/>
            <a:ext cx="2687084" cy="1867354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319" y="2716591"/>
            <a:ext cx="2668155" cy="2008909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3202">
            <a:off x="6304967" y="4515080"/>
            <a:ext cx="2878500" cy="2013527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4932">
            <a:off x="2592788" y="4598321"/>
            <a:ext cx="2861001" cy="1907333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Овал 10"/>
          <p:cNvSpPr/>
          <p:nvPr/>
        </p:nvSpPr>
        <p:spPr>
          <a:xfrm>
            <a:off x="4285661" y="2286857"/>
            <a:ext cx="2682323" cy="230960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401256" y="3089122"/>
            <a:ext cx="25667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ФИЗКУЛЬТУРНО-</a:t>
            </a:r>
          </a:p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ОЗДОРОВИТЕЛЬНОЕ </a:t>
            </a:r>
          </a:p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НАПРАВЛЕНИЕ</a:t>
            </a:r>
            <a:endParaRPr lang="ru-RU" sz="1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663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1669773" y="303524"/>
            <a:ext cx="6967331" cy="2413101"/>
          </a:xfrm>
          <a:prstGeom prst="down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3991" y="454999"/>
            <a:ext cx="5403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РЕАЛИЗАЦИЯ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ИНТЕЛЛЕКТУАЛЬНОГО НАПРАВЛЕНИЯ</a:t>
            </a:r>
            <a:endParaRPr lang="ru-RU" sz="2400" b="1" dirty="0">
              <a:ln w="22225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988" y="2728004"/>
            <a:ext cx="4461165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ФОРМИРОВАНИЕ ЭЛЕМЕНТАРНЫХ МАТЕМАТИЧЕСКИХ НАПРАВЛЕНИЙ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0735" y="5413241"/>
            <a:ext cx="4451929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ВЗАИМОДЕЙСТВИЕ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С РОДИТЕЛЯМИ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84300" y="4032202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ОЗНАКОМЛЕНИЕ С </a:t>
            </a:r>
            <a:r>
              <a:rPr lang="ru-RU" dirty="0" smtClean="0">
                <a:latin typeface="Bookman Old Style" panose="02050604050505020204" pitchFamily="18" charset="0"/>
              </a:rPr>
              <a:t>СОЦИАЛЬНЫМ </a:t>
            </a:r>
            <a:r>
              <a:rPr lang="ru-RU" dirty="0" smtClean="0">
                <a:latin typeface="Bookman Old Style" panose="02050604050505020204" pitchFamily="18" charset="0"/>
              </a:rPr>
              <a:t>МИРОМ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3644" y="2716625"/>
            <a:ext cx="5486400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РАСШИРЕНИЕ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ПОЗНАВАТЕЛЬНО-ИССЛЕДОВАТЕЛЬСКОЙ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ДЕЯТЕЛЬНОСТИ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73644" y="5413241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ДОПОЛНИТЕЛЬНЫЕ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ОБРАЗОВАТЕЛЬНЫЕ УСЛУГИ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34155" y="4032202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ОЗНАКОМЛЕНИЕ С ПРЕДМЕТНЫМ ОКРУЖЕНИЕМ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И МИРОМ ПРИРОДЫ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10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4811">
            <a:off x="2841813" y="675035"/>
            <a:ext cx="2768000" cy="1845333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934">
            <a:off x="2469208" y="4829819"/>
            <a:ext cx="2618013" cy="1745342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43">
            <a:off x="1408794" y="2663483"/>
            <a:ext cx="2618013" cy="1745342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1962">
            <a:off x="6401003" y="4871799"/>
            <a:ext cx="2618013" cy="1745342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6565">
            <a:off x="6168849" y="712265"/>
            <a:ext cx="2808927" cy="1872618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538" y="2809215"/>
            <a:ext cx="2586182" cy="1939637"/>
          </a:xfrm>
          <a:prstGeom prst="ellipse">
            <a:avLst/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Овал 10"/>
          <p:cNvSpPr/>
          <p:nvPr/>
        </p:nvSpPr>
        <p:spPr>
          <a:xfrm>
            <a:off x="4580620" y="2610191"/>
            <a:ext cx="2682323" cy="230960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631775" y="3404806"/>
            <a:ext cx="26311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ИНТЕЛЛЕКТУАЛЬНОЕ </a:t>
            </a:r>
          </a:p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НАПРАВЛЕНИЕ</a:t>
            </a:r>
            <a:endParaRPr lang="ru-RU" sz="1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711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 со стрелкой вниз 1"/>
          <p:cNvSpPr/>
          <p:nvPr/>
        </p:nvSpPr>
        <p:spPr>
          <a:xfrm>
            <a:off x="1411356" y="455000"/>
            <a:ext cx="7345017" cy="2307414"/>
          </a:xfrm>
          <a:prstGeom prst="down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21163" y="454999"/>
            <a:ext cx="6096000" cy="1200329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РЕАЛИЗАЦИЯ </a:t>
            </a:r>
          </a:p>
          <a:p>
            <a:pPr algn="ctr"/>
            <a:r>
              <a:rPr lang="ru-RU" sz="2400" b="1" dirty="0" smtClean="0">
                <a:ln w="22225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ХУДОЖЕСТВЕННО-ЭСТЕТИЧЕСКОГО НАПРАВЛЕНИЯ</a:t>
            </a:r>
            <a:endParaRPr lang="ru-RU" sz="2400" b="1" dirty="0">
              <a:ln w="22225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5639" y="2730141"/>
            <a:ext cx="355599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ПРИОБЩЕНИЕ К ИСКУССТВУ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7234" y="5126649"/>
            <a:ext cx="4451929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ВЗАИМОДЕЙСТВИЕ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С РОДИТЕЛЯМИ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94220" y="3918608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МУЗЫКАЛЬНАЯ ДЕЯТЕЛЬНОСТЬ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59236" y="2617070"/>
            <a:ext cx="3699164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ИЗОБРАЗИТЕЛЬНАЯ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ДЕЯТЕЛЬНОСТЬ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09309" y="5126649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ДОПОЛНИТЕЛЬНЫЕ </a:t>
            </a:r>
          </a:p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ОБРАЗОВАТЕЛЬНЫЕ УСЛУГИ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1891" y="3928395"/>
            <a:ext cx="3888508" cy="103447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КОНСТРУКТИВНО-МОДЕЛЬНАЯ ДЕЯТЕЛЬНОСТЬ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422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7368">
            <a:off x="6179231" y="578180"/>
            <a:ext cx="2602508" cy="1735005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8056">
            <a:off x="2641068" y="642234"/>
            <a:ext cx="2634212" cy="1756141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8298">
            <a:off x="1587938" y="2800190"/>
            <a:ext cx="2759229" cy="183948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Овал 5"/>
          <p:cNvSpPr/>
          <p:nvPr/>
        </p:nvSpPr>
        <p:spPr>
          <a:xfrm>
            <a:off x="4580620" y="2295695"/>
            <a:ext cx="2682323" cy="230960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817564" y="3103352"/>
            <a:ext cx="23615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ХУДОЖЕСТВЕННО-</a:t>
            </a:r>
          </a:p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ЭСТЕТИЧЕСКОЕ </a:t>
            </a:r>
          </a:p>
          <a:p>
            <a:pPr algn="ctr"/>
            <a:r>
              <a:rPr lang="ru-RU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НАПРАВЛЕНИЕ</a:t>
            </a:r>
            <a:endParaRPr lang="ru-RU" sz="1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0815">
            <a:off x="7380610" y="2581987"/>
            <a:ext cx="2604655" cy="1953491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2923">
            <a:off x="6460695" y="4799806"/>
            <a:ext cx="2567708" cy="1925781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407730">
            <a:off x="3103387" y="4657291"/>
            <a:ext cx="2602577" cy="2021977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6008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232</TotalTime>
  <Words>90</Words>
  <Application>Microsoft Office PowerPoint</Application>
  <PresentationFormat>Широкоэкранный</PresentationFormat>
  <Paragraphs>51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Bookman Old Style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detskijsad11@bk.ru</dc:creator>
  <cp:lastModifiedBy>detskijsad11@bk.ru</cp:lastModifiedBy>
  <cp:revision>26</cp:revision>
  <dcterms:created xsi:type="dcterms:W3CDTF">2019-02-25T06:47:20Z</dcterms:created>
  <dcterms:modified xsi:type="dcterms:W3CDTF">2019-02-25T11:19:07Z</dcterms:modified>
</cp:coreProperties>
</file>